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28150E-06A1-4A2D-B45F-E7ED9B70AC56}" v="1480" dt="2018-06-04T11:58:49.0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5AACA6C6-6BF2-4FE5-AD14-BC6BD4C01BD0}"/>
    <pc:docChg chg="modSld">
      <pc:chgData name="" userId="" providerId="" clId="Web-{5AACA6C6-6BF2-4FE5-AD14-BC6BD4C01BD0}" dt="2018-06-04T12:03:03.352" v="80" actId="20577"/>
      <pc:docMkLst>
        <pc:docMk/>
      </pc:docMkLst>
      <pc:sldChg chg="modSp">
        <pc:chgData name="" userId="" providerId="" clId="Web-{5AACA6C6-6BF2-4FE5-AD14-BC6BD4C01BD0}" dt="2018-06-04T12:03:03.352" v="79" actId="20577"/>
        <pc:sldMkLst>
          <pc:docMk/>
          <pc:sldMk cId="1350420341" sldId="256"/>
        </pc:sldMkLst>
        <pc:spChg chg="mod">
          <ac:chgData name="" userId="" providerId="" clId="Web-{5AACA6C6-6BF2-4FE5-AD14-BC6BD4C01BD0}" dt="2018-06-04T12:02:29.539" v="54" actId="20577"/>
          <ac:spMkLst>
            <pc:docMk/>
            <pc:sldMk cId="1350420341" sldId="256"/>
            <ac:spMk id="2" creationId="{239E7B68-F122-4C91-AAE4-8F70C27D03D9}"/>
          </ac:spMkLst>
        </pc:spChg>
        <pc:spChg chg="mod">
          <ac:chgData name="" userId="" providerId="" clId="Web-{5AACA6C6-6BF2-4FE5-AD14-BC6BD4C01BD0}" dt="2018-06-04T12:03:03.352" v="79" actId="20577"/>
          <ac:spMkLst>
            <pc:docMk/>
            <pc:sldMk cId="1350420341" sldId="256"/>
            <ac:spMk id="3" creationId="{A7D5DB77-61FD-4CC8-BDFF-371847E223D7}"/>
          </ac:spMkLst>
        </pc:spChg>
      </pc:sldChg>
    </pc:docChg>
  </pc:docChgLst>
  <pc:docChgLst>
    <pc:chgData name="Melissa Tilma" userId="7e350d550548b058" providerId="LiveId" clId="{4428150E-06A1-4A2D-B45F-E7ED9B70AC56}"/>
    <pc:docChg chg="custSel addSld delSld modSld">
      <pc:chgData name="Melissa Tilma" userId="7e350d550548b058" providerId="LiveId" clId="{4428150E-06A1-4A2D-B45F-E7ED9B70AC56}" dt="2018-06-04T11:58:49.073" v="1479"/>
      <pc:docMkLst>
        <pc:docMk/>
      </pc:docMkLst>
      <pc:sldChg chg="modSp">
        <pc:chgData name="Melissa Tilma" userId="7e350d550548b058" providerId="LiveId" clId="{4428150E-06A1-4A2D-B45F-E7ED9B70AC56}" dt="2018-05-28T11:43:17.199" v="84" actId="20577"/>
        <pc:sldMkLst>
          <pc:docMk/>
          <pc:sldMk cId="1350420341" sldId="256"/>
        </pc:sldMkLst>
        <pc:spChg chg="mod">
          <ac:chgData name="Melissa Tilma" userId="7e350d550548b058" providerId="LiveId" clId="{4428150E-06A1-4A2D-B45F-E7ED9B70AC56}" dt="2018-05-28T11:43:17.199" v="84" actId="20577"/>
          <ac:spMkLst>
            <pc:docMk/>
            <pc:sldMk cId="1350420341" sldId="256"/>
            <ac:spMk id="2" creationId="{239E7B68-F122-4C91-AAE4-8F70C27D03D9}"/>
          </ac:spMkLst>
        </pc:spChg>
      </pc:sldChg>
      <pc:sldChg chg="modSp">
        <pc:chgData name="Melissa Tilma" userId="7e350d550548b058" providerId="LiveId" clId="{4428150E-06A1-4A2D-B45F-E7ED9B70AC56}" dt="2018-06-04T11:56:08.341" v="1381" actId="20577"/>
        <pc:sldMkLst>
          <pc:docMk/>
          <pc:sldMk cId="392320425" sldId="257"/>
        </pc:sldMkLst>
        <pc:spChg chg="mod">
          <ac:chgData name="Melissa Tilma" userId="7e350d550548b058" providerId="LiveId" clId="{4428150E-06A1-4A2D-B45F-E7ED9B70AC56}" dt="2018-06-04T11:56:08.341" v="1381" actId="20577"/>
          <ac:spMkLst>
            <pc:docMk/>
            <pc:sldMk cId="392320425" sldId="257"/>
            <ac:spMk id="3" creationId="{C449537F-C3E8-47A5-9F5A-69B504D8F79F}"/>
          </ac:spMkLst>
        </pc:spChg>
      </pc:sldChg>
      <pc:sldChg chg="modSp add modTransition">
        <pc:chgData name="Melissa Tilma" userId="7e350d550548b058" providerId="LiveId" clId="{4428150E-06A1-4A2D-B45F-E7ED9B70AC56}" dt="2018-06-04T11:58:44.724" v="1478"/>
        <pc:sldMkLst>
          <pc:docMk/>
          <pc:sldMk cId="2681005118" sldId="258"/>
        </pc:sldMkLst>
        <pc:spChg chg="mod">
          <ac:chgData name="Melissa Tilma" userId="7e350d550548b058" providerId="LiveId" clId="{4428150E-06A1-4A2D-B45F-E7ED9B70AC56}" dt="2018-06-04T11:46:26.969" v="775" actId="20577"/>
          <ac:spMkLst>
            <pc:docMk/>
            <pc:sldMk cId="2681005118" sldId="258"/>
            <ac:spMk id="2" creationId="{C4A6B5D2-1F17-45E3-BD34-C71A3FAFEDA7}"/>
          </ac:spMkLst>
        </pc:spChg>
        <pc:spChg chg="mod">
          <ac:chgData name="Melissa Tilma" userId="7e350d550548b058" providerId="LiveId" clId="{4428150E-06A1-4A2D-B45F-E7ED9B70AC56}" dt="2018-06-04T11:53:19.558" v="1047" actId="20577"/>
          <ac:spMkLst>
            <pc:docMk/>
            <pc:sldMk cId="2681005118" sldId="258"/>
            <ac:spMk id="3" creationId="{40E429C7-98A5-4F41-9CF5-B19AC2F2D492}"/>
          </ac:spMkLst>
        </pc:spChg>
      </pc:sldChg>
      <pc:sldChg chg="modSp add modTransition">
        <pc:chgData name="Melissa Tilma" userId="7e350d550548b058" providerId="LiveId" clId="{4428150E-06A1-4A2D-B45F-E7ED9B70AC56}" dt="2018-06-04T11:58:49.073" v="1479"/>
        <pc:sldMkLst>
          <pc:docMk/>
          <pc:sldMk cId="3555214728" sldId="259"/>
        </pc:sldMkLst>
        <pc:spChg chg="mod">
          <ac:chgData name="Melissa Tilma" userId="7e350d550548b058" providerId="LiveId" clId="{4428150E-06A1-4A2D-B45F-E7ED9B70AC56}" dt="2018-06-04T11:46:37.907" v="814" actId="20577"/>
          <ac:spMkLst>
            <pc:docMk/>
            <pc:sldMk cId="3555214728" sldId="259"/>
            <ac:spMk id="2" creationId="{A81FE166-5521-46B6-91F4-72E8F21EE12A}"/>
          </ac:spMkLst>
        </pc:spChg>
        <pc:spChg chg="mod">
          <ac:chgData name="Melissa Tilma" userId="7e350d550548b058" providerId="LiveId" clId="{4428150E-06A1-4A2D-B45F-E7ED9B70AC56}" dt="2018-06-04T11:58:07.251" v="1476" actId="20577"/>
          <ac:spMkLst>
            <pc:docMk/>
            <pc:sldMk cId="3555214728" sldId="259"/>
            <ac:spMk id="3" creationId="{2EE78CAB-0F12-4A7B-9484-8FEB773A6444}"/>
          </ac:spMkLst>
        </pc:spChg>
      </pc:sldChg>
      <pc:sldChg chg="modSp add modTransition">
        <pc:chgData name="Melissa Tilma" userId="7e350d550548b058" providerId="LiveId" clId="{4428150E-06A1-4A2D-B45F-E7ED9B70AC56}" dt="2018-06-04T11:58:35.970" v="1477"/>
        <pc:sldMkLst>
          <pc:docMk/>
          <pc:sldMk cId="3320188660" sldId="260"/>
        </pc:sldMkLst>
        <pc:spChg chg="mod">
          <ac:chgData name="Melissa Tilma" userId="7e350d550548b058" providerId="LiveId" clId="{4428150E-06A1-4A2D-B45F-E7ED9B70AC56}" dt="2018-06-04T11:49:24.600" v="885" actId="20577"/>
          <ac:spMkLst>
            <pc:docMk/>
            <pc:sldMk cId="3320188660" sldId="260"/>
            <ac:spMk id="2" creationId="{6065D247-87BB-415B-95FC-B7675668B8C6}"/>
          </ac:spMkLst>
        </pc:spChg>
        <pc:spChg chg="mod">
          <ac:chgData name="Melissa Tilma" userId="7e350d550548b058" providerId="LiveId" clId="{4428150E-06A1-4A2D-B45F-E7ED9B70AC56}" dt="2018-06-04T11:57:22.973" v="1473" actId="20577"/>
          <ac:spMkLst>
            <pc:docMk/>
            <pc:sldMk cId="3320188660" sldId="260"/>
            <ac:spMk id="3" creationId="{36AE74CA-4AAD-4F79-9140-86AA3AA0E0E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6/4/2018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6/4/2018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nl-NL"/>
              <a:t>Klik om stijl te bewerken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nl-NL"/>
              <a:t>Klik om stijl te bewerken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6/4/2018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nl-NL"/>
              <a:t>Klik om stijl te bewerken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nl-NL"/>
              <a:t>Klik om stijl te bewerken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nl-NL"/>
              <a:t>Klik om stijl te bewerken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6/4/2018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6/4/2018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6/4/2018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‹nr.›</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9E7B68-F122-4C91-AAE4-8F70C27D03D9}"/>
              </a:ext>
            </a:extLst>
          </p:cNvPr>
          <p:cNvSpPr>
            <a:spLocks noGrp="1"/>
          </p:cNvSpPr>
          <p:nvPr>
            <p:ph type="ctrTitle"/>
          </p:nvPr>
        </p:nvSpPr>
        <p:spPr/>
        <p:txBody>
          <a:bodyPr/>
          <a:lstStyle/>
          <a:p>
            <a:r>
              <a:rPr lang="nl-NL" dirty="0"/>
              <a:t>Regels voor de huisvesting en verzorging van dieren.</a:t>
            </a:r>
          </a:p>
        </p:txBody>
      </p:sp>
      <p:sp>
        <p:nvSpPr>
          <p:cNvPr id="3" name="Ondertitel 2">
            <a:extLst>
              <a:ext uri="{FF2B5EF4-FFF2-40B4-BE49-F238E27FC236}">
                <a16:creationId xmlns:a16="http://schemas.microsoft.com/office/drawing/2014/main" id="{A7D5DB77-61FD-4CC8-BDFF-371847E223D7}"/>
              </a:ext>
            </a:extLst>
          </p:cNvPr>
          <p:cNvSpPr>
            <a:spLocks noGrp="1"/>
          </p:cNvSpPr>
          <p:nvPr>
            <p:ph type="subTitle" idx="1"/>
          </p:nvPr>
        </p:nvSpPr>
        <p:spPr/>
        <p:txBody>
          <a:bodyPr/>
          <a:lstStyle/>
          <a:p>
            <a:r>
              <a:rPr lang="nl-NL" dirty="0"/>
              <a:t>Gemaakt door: Danique </a:t>
            </a:r>
            <a:r>
              <a:rPr lang="nl-NL" dirty="0" err="1"/>
              <a:t>speckmann</a:t>
            </a:r>
            <a:r>
              <a:rPr lang="nl-NL" dirty="0"/>
              <a:t> en Melissa </a:t>
            </a:r>
            <a:r>
              <a:rPr lang="nl-NL" dirty="0" err="1"/>
              <a:t>Tilma</a:t>
            </a:r>
          </a:p>
        </p:txBody>
      </p:sp>
    </p:spTree>
    <p:extLst>
      <p:ext uri="{BB962C8B-B14F-4D97-AF65-F5344CB8AC3E}">
        <p14:creationId xmlns:p14="http://schemas.microsoft.com/office/powerpoint/2010/main" val="1350420341"/>
      </p:ext>
    </p:extLst>
  </p:cSld>
  <p:clrMapOvr>
    <a:masterClrMapping/>
  </p:clrMapOvr>
  <p:transition spd="slow">
    <p:comb/>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36C7E6-4BC0-455F-9D80-C46C93F1EB17}"/>
              </a:ext>
            </a:extLst>
          </p:cNvPr>
          <p:cNvSpPr>
            <a:spLocks noGrp="1"/>
          </p:cNvSpPr>
          <p:nvPr>
            <p:ph type="title"/>
          </p:nvPr>
        </p:nvSpPr>
        <p:spPr/>
        <p:txBody>
          <a:bodyPr/>
          <a:lstStyle/>
          <a:p>
            <a:r>
              <a:rPr lang="nl-NL" dirty="0"/>
              <a:t>inhoud</a:t>
            </a:r>
          </a:p>
        </p:txBody>
      </p:sp>
      <p:sp>
        <p:nvSpPr>
          <p:cNvPr id="3" name="Tijdelijke aanduiding voor inhoud 2">
            <a:extLst>
              <a:ext uri="{FF2B5EF4-FFF2-40B4-BE49-F238E27FC236}">
                <a16:creationId xmlns:a16="http://schemas.microsoft.com/office/drawing/2014/main" id="{C449537F-C3E8-47A5-9F5A-69B504D8F79F}"/>
              </a:ext>
            </a:extLst>
          </p:cNvPr>
          <p:cNvSpPr>
            <a:spLocks noGrp="1"/>
          </p:cNvSpPr>
          <p:nvPr>
            <p:ph idx="1"/>
          </p:nvPr>
        </p:nvSpPr>
        <p:spPr/>
        <p:txBody>
          <a:bodyPr>
            <a:normAutofit/>
          </a:bodyPr>
          <a:lstStyle/>
          <a:p>
            <a:r>
              <a:rPr lang="nl-NL" sz="2400" dirty="0"/>
              <a:t>Waarom dit onderwerp?</a:t>
            </a:r>
          </a:p>
          <a:p>
            <a:r>
              <a:rPr lang="nl-NL" sz="2400" dirty="0"/>
              <a:t>Regels voor de verzorging van dieren.</a:t>
            </a:r>
          </a:p>
          <a:p>
            <a:r>
              <a:rPr lang="nl-NL" sz="2400" dirty="0"/>
              <a:t>Regels voor de huisvesting van dieren.</a:t>
            </a:r>
          </a:p>
        </p:txBody>
      </p:sp>
    </p:spTree>
    <p:extLst>
      <p:ext uri="{BB962C8B-B14F-4D97-AF65-F5344CB8AC3E}">
        <p14:creationId xmlns:p14="http://schemas.microsoft.com/office/powerpoint/2010/main" val="392320425"/>
      </p:ext>
    </p:extLst>
  </p:cSld>
  <p:clrMapOvr>
    <a:masterClrMapping/>
  </p:clrMapOvr>
  <p:transition spd="slow">
    <p:comb/>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65D247-87BB-415B-95FC-B7675668B8C6}"/>
              </a:ext>
            </a:extLst>
          </p:cNvPr>
          <p:cNvSpPr>
            <a:spLocks noGrp="1"/>
          </p:cNvSpPr>
          <p:nvPr>
            <p:ph type="title"/>
          </p:nvPr>
        </p:nvSpPr>
        <p:spPr/>
        <p:txBody>
          <a:bodyPr/>
          <a:lstStyle/>
          <a:p>
            <a:r>
              <a:rPr lang="nl-NL" dirty="0"/>
              <a:t>Waarom dit onderwerp?</a:t>
            </a:r>
          </a:p>
        </p:txBody>
      </p:sp>
      <p:sp>
        <p:nvSpPr>
          <p:cNvPr id="3" name="Tijdelijke aanduiding voor inhoud 2">
            <a:extLst>
              <a:ext uri="{FF2B5EF4-FFF2-40B4-BE49-F238E27FC236}">
                <a16:creationId xmlns:a16="http://schemas.microsoft.com/office/drawing/2014/main" id="{36AE74CA-4AAD-4F79-9140-86AA3AA0E0E8}"/>
              </a:ext>
            </a:extLst>
          </p:cNvPr>
          <p:cNvSpPr>
            <a:spLocks noGrp="1"/>
          </p:cNvSpPr>
          <p:nvPr>
            <p:ph idx="1"/>
          </p:nvPr>
        </p:nvSpPr>
        <p:spPr/>
        <p:txBody>
          <a:bodyPr/>
          <a:lstStyle/>
          <a:p>
            <a:r>
              <a:rPr lang="nl-NL" dirty="0"/>
              <a:t>Omdat wij vinden dat je als paraveterinair veel in aanraking komt met het verzorgen van de dieren en de huisvesting van de dieren en het dus belangrijk is dat je daar veel van weet.</a:t>
            </a:r>
          </a:p>
        </p:txBody>
      </p:sp>
    </p:spTree>
    <p:extLst>
      <p:ext uri="{BB962C8B-B14F-4D97-AF65-F5344CB8AC3E}">
        <p14:creationId xmlns:p14="http://schemas.microsoft.com/office/powerpoint/2010/main" val="3320188660"/>
      </p:ext>
    </p:extLst>
  </p:cSld>
  <p:clrMapOvr>
    <a:masterClrMapping/>
  </p:clrMapOvr>
  <p:transition spd="slow">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A6B5D2-1F17-45E3-BD34-C71A3FAFEDA7}"/>
              </a:ext>
            </a:extLst>
          </p:cNvPr>
          <p:cNvSpPr>
            <a:spLocks noGrp="1"/>
          </p:cNvSpPr>
          <p:nvPr>
            <p:ph type="title"/>
          </p:nvPr>
        </p:nvSpPr>
        <p:spPr/>
        <p:txBody>
          <a:bodyPr/>
          <a:lstStyle/>
          <a:p>
            <a:r>
              <a:rPr lang="nl-NL" dirty="0"/>
              <a:t>Regels voor de verzorging van dieren </a:t>
            </a:r>
          </a:p>
        </p:txBody>
      </p:sp>
      <p:sp>
        <p:nvSpPr>
          <p:cNvPr id="3" name="Tijdelijke aanduiding voor inhoud 2">
            <a:extLst>
              <a:ext uri="{FF2B5EF4-FFF2-40B4-BE49-F238E27FC236}">
                <a16:creationId xmlns:a16="http://schemas.microsoft.com/office/drawing/2014/main" id="{40E429C7-98A5-4F41-9CF5-B19AC2F2D492}"/>
              </a:ext>
            </a:extLst>
          </p:cNvPr>
          <p:cNvSpPr>
            <a:spLocks noGrp="1"/>
          </p:cNvSpPr>
          <p:nvPr>
            <p:ph idx="1"/>
          </p:nvPr>
        </p:nvSpPr>
        <p:spPr>
          <a:xfrm>
            <a:off x="581192" y="2180496"/>
            <a:ext cx="11029615" cy="4485347"/>
          </a:xfrm>
        </p:spPr>
        <p:txBody>
          <a:bodyPr/>
          <a:lstStyle/>
          <a:p>
            <a:pPr marL="0" indent="0">
              <a:buNone/>
            </a:pPr>
            <a:r>
              <a:rPr lang="nl-NL" dirty="0"/>
              <a:t>De dieren </a:t>
            </a:r>
          </a:p>
          <a:p>
            <a:r>
              <a:rPr lang="nl-NL" dirty="0"/>
              <a:t> hebben voldoende bewegingsvrijheid.</a:t>
            </a:r>
          </a:p>
          <a:p>
            <a:r>
              <a:rPr lang="nl-NL" dirty="0"/>
              <a:t>zijn beschermd tegen slechte weersomstandigheden als ze buiten worden gehouden.</a:t>
            </a:r>
          </a:p>
          <a:p>
            <a:r>
              <a:rPr lang="nl-NL" dirty="0"/>
              <a:t>kunnen hun natuurlijk gedrag vertonen.</a:t>
            </a:r>
          </a:p>
          <a:p>
            <a:r>
              <a:rPr lang="nl-NL" dirty="0"/>
              <a:t>worden verzorgd door iemand die daarvoor de juiste kennis en vaardigheden heeft.</a:t>
            </a:r>
          </a:p>
          <a:p>
            <a:r>
              <a:rPr lang="nl-NL" dirty="0"/>
              <a:t>Zieke en gewonde dieren worden direct verzorgd.</a:t>
            </a:r>
          </a:p>
          <a:p>
            <a:r>
              <a:rPr lang="nl-NL" dirty="0"/>
              <a:t>worden gehouden in een hygiënisch verantwoorde ruimte.</a:t>
            </a:r>
          </a:p>
          <a:p>
            <a:r>
              <a:rPr lang="nl-NL" dirty="0"/>
              <a:t>krijgen voldoende gezond en voor hun soort geschikt voer en water. Dit verschilt per diersoort.</a:t>
            </a:r>
          </a:p>
          <a:p>
            <a:r>
              <a:rPr lang="nl-NL" dirty="0"/>
              <a:t>krijgen voldoende verse lucht en zuurstof.</a:t>
            </a:r>
          </a:p>
          <a:p>
            <a:endParaRPr lang="nl-NL" dirty="0"/>
          </a:p>
          <a:p>
            <a:endParaRPr lang="nl-NL" dirty="0"/>
          </a:p>
        </p:txBody>
      </p:sp>
    </p:spTree>
    <p:extLst>
      <p:ext uri="{BB962C8B-B14F-4D97-AF65-F5344CB8AC3E}">
        <p14:creationId xmlns:p14="http://schemas.microsoft.com/office/powerpoint/2010/main" val="2681005118"/>
      </p:ext>
    </p:extLst>
  </p:cSld>
  <p:clrMapOvr>
    <a:masterClrMapping/>
  </p:clrMapOvr>
  <p:transition spd="slow">
    <p:comb/>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1FE166-5521-46B6-91F4-72E8F21EE12A}"/>
              </a:ext>
            </a:extLst>
          </p:cNvPr>
          <p:cNvSpPr>
            <a:spLocks noGrp="1"/>
          </p:cNvSpPr>
          <p:nvPr>
            <p:ph type="title"/>
          </p:nvPr>
        </p:nvSpPr>
        <p:spPr/>
        <p:txBody>
          <a:bodyPr/>
          <a:lstStyle/>
          <a:p>
            <a:r>
              <a:rPr lang="nl-NL" dirty="0"/>
              <a:t>Regels voor de huisvesting van dieren</a:t>
            </a:r>
          </a:p>
        </p:txBody>
      </p:sp>
      <p:sp>
        <p:nvSpPr>
          <p:cNvPr id="3" name="Tijdelijke aanduiding voor inhoud 2">
            <a:extLst>
              <a:ext uri="{FF2B5EF4-FFF2-40B4-BE49-F238E27FC236}">
                <a16:creationId xmlns:a16="http://schemas.microsoft.com/office/drawing/2014/main" id="{2EE78CAB-0F12-4A7B-9484-8FEB773A6444}"/>
              </a:ext>
            </a:extLst>
          </p:cNvPr>
          <p:cNvSpPr>
            <a:spLocks noGrp="1"/>
          </p:cNvSpPr>
          <p:nvPr>
            <p:ph idx="1"/>
          </p:nvPr>
        </p:nvSpPr>
        <p:spPr>
          <a:xfrm>
            <a:off x="461923" y="2007705"/>
            <a:ext cx="11029615" cy="4850295"/>
          </a:xfrm>
        </p:spPr>
        <p:txBody>
          <a:bodyPr>
            <a:normAutofit/>
          </a:bodyPr>
          <a:lstStyle/>
          <a:p>
            <a:r>
              <a:rPr lang="nl-NL" dirty="0"/>
              <a:t>In de ruimtes zijn geen materialen gebruikt of scherpe randen, uitsteeksels of andere situaties waardoor het dier gewond kan raken. </a:t>
            </a:r>
          </a:p>
          <a:p>
            <a:r>
              <a:rPr lang="nl-NL" dirty="0"/>
              <a:t>De ruimte moet gemakkelijk kunnen worden schoongemaakt en ontsmet.</a:t>
            </a:r>
          </a:p>
          <a:p>
            <a:r>
              <a:rPr lang="nl-NL" dirty="0"/>
              <a:t>De verlichting en verduistering in de ruimte sluiten aan bij de soort specifieke en natuurlijke behoeften van het dier </a:t>
            </a:r>
          </a:p>
          <a:p>
            <a:r>
              <a:rPr lang="nl-NL" dirty="0"/>
              <a:t>De ruimte en de materialen zijn aangepast aan de behoeften die het dier van nature heeft. Dit zijn fysiologische en ethologische behoeften. </a:t>
            </a:r>
          </a:p>
          <a:p>
            <a:r>
              <a:rPr lang="nl-NL" dirty="0"/>
              <a:t>De ruimte is zo gemaakt dat dieren niet worden belemmerd in hun bewegingsvrijheid.</a:t>
            </a:r>
          </a:p>
          <a:p>
            <a:r>
              <a:rPr lang="nl-NL" dirty="0"/>
              <a:t>De ruimte is zo gemaakt dat de dieren niet kunnen ontsnappen.</a:t>
            </a:r>
          </a:p>
          <a:p>
            <a:r>
              <a:rPr lang="nl-NL" dirty="0"/>
              <a:t>De ruimte beschermt de dieren tegen slechte weersomstandigheden, gezondheidsrisico's en roofdieren.</a:t>
            </a:r>
          </a:p>
          <a:p>
            <a:r>
              <a:rPr lang="nl-NL" dirty="0"/>
              <a:t>Een drachtig of zogend dier heeft voldoende en geschikte nestruimte.</a:t>
            </a:r>
          </a:p>
          <a:p>
            <a:r>
              <a:rPr lang="nl-NL" dirty="0"/>
              <a:t>In een verblijf is het aantal dieren en de samenstelling van de diersoorten zodanig dat het gezondheid en welzijn van het dier niet benadeelt.</a:t>
            </a:r>
          </a:p>
          <a:p>
            <a:endParaRPr lang="nl-NL" dirty="0"/>
          </a:p>
        </p:txBody>
      </p:sp>
    </p:spTree>
    <p:extLst>
      <p:ext uri="{BB962C8B-B14F-4D97-AF65-F5344CB8AC3E}">
        <p14:creationId xmlns:p14="http://schemas.microsoft.com/office/powerpoint/2010/main" val="3555214728"/>
      </p:ext>
    </p:extLst>
  </p:cSld>
  <p:clrMapOvr>
    <a:masterClrMapping/>
  </p:clrMapOvr>
  <p:transition spd="slow">
    <p:comb/>
  </p:transition>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57</TotalTime>
  <Words>305</Words>
  <Application>Microsoft Office PowerPoint</Application>
  <PresentationFormat>Breedbeeld</PresentationFormat>
  <Paragraphs>28</Paragraphs>
  <Slides>5</Slides>
  <Notes>0</Notes>
  <HiddenSlides>0</HiddenSlides>
  <MMClips>0</MMClips>
  <ScaleCrop>false</ScaleCrop>
  <HeadingPairs>
    <vt:vector size="4" baseType="variant">
      <vt:variant>
        <vt:lpstr>Thema</vt:lpstr>
      </vt:variant>
      <vt:variant>
        <vt:i4>1</vt:i4>
      </vt:variant>
      <vt:variant>
        <vt:lpstr>Diatitels</vt:lpstr>
      </vt:variant>
      <vt:variant>
        <vt:i4>5</vt:i4>
      </vt:variant>
    </vt:vector>
  </HeadingPairs>
  <TitlesOfParts>
    <vt:vector size="6" baseType="lpstr">
      <vt:lpstr>Dividend</vt:lpstr>
      <vt:lpstr>Regels voor de huisvesting en verzorging van dieren.</vt:lpstr>
      <vt:lpstr>inhoud</vt:lpstr>
      <vt:lpstr>Waarom dit onderwerp?</vt:lpstr>
      <vt:lpstr>Regels voor de verzorging van dieren </vt:lpstr>
      <vt:lpstr>Regels voor de huisvesting van dieren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Regels voor huisvesting en verzorging</dc:title>
  <dc:creator>Melissa Tilma</dc:creator>
  <cp:lastModifiedBy>Melissa Tilma</cp:lastModifiedBy>
  <cp:revision>9</cp:revision>
  <dcterms:created xsi:type="dcterms:W3CDTF">2018-05-28T10:49:28Z</dcterms:created>
  <dcterms:modified xsi:type="dcterms:W3CDTF">2018-06-04T12:03:03Z</dcterms:modified>
</cp:coreProperties>
</file>